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8" d="100"/>
          <a:sy n="48" d="100"/>
        </p:scale>
        <p:origin x="-1146" y="-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2E2877-1E18-4815-9A7F-3C984F30D05B}" type="datetimeFigureOut">
              <a:rPr lang="en-US" smtClean="0"/>
              <a:t>5/6/2013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6A4876-A665-4706-882D-81C61D82B1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1880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6A4876-A665-4706-882D-81C61D82B12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4215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BD118-9B44-4E09-9F25-6B25CA12C96C}" type="datetimeFigureOut">
              <a:rPr lang="en-US" smtClean="0"/>
              <a:t>5/6/2013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AA823-4FB3-4804-B6E8-BD27EDCC7F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3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BD118-9B44-4E09-9F25-6B25CA12C96C}" type="datetimeFigureOut">
              <a:rPr lang="en-US" smtClean="0"/>
              <a:t>5/6/2013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AA823-4FB3-4804-B6E8-BD27EDCC7F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4760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BD118-9B44-4E09-9F25-6B25CA12C96C}" type="datetimeFigureOut">
              <a:rPr lang="en-US" smtClean="0"/>
              <a:t>5/6/2013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AA823-4FB3-4804-B6E8-BD27EDCC7F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7313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BD118-9B44-4E09-9F25-6B25CA12C96C}" type="datetimeFigureOut">
              <a:rPr lang="en-US" smtClean="0"/>
              <a:t>5/6/2013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AA823-4FB3-4804-B6E8-BD27EDCC7F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62340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BD118-9B44-4E09-9F25-6B25CA12C96C}" type="datetimeFigureOut">
              <a:rPr lang="en-US" smtClean="0"/>
              <a:t>5/6/2013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AA823-4FB3-4804-B6E8-BD27EDCC7F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46349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BD118-9B44-4E09-9F25-6B25CA12C96C}" type="datetimeFigureOut">
              <a:rPr lang="en-US" smtClean="0"/>
              <a:t>5/6/2013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AA823-4FB3-4804-B6E8-BD27EDCC7F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774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BD118-9B44-4E09-9F25-6B25CA12C96C}" type="datetimeFigureOut">
              <a:rPr lang="en-US" smtClean="0"/>
              <a:t>5/6/2013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AA823-4FB3-4804-B6E8-BD27EDCC7F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326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BD118-9B44-4E09-9F25-6B25CA12C96C}" type="datetimeFigureOut">
              <a:rPr lang="en-US" smtClean="0"/>
              <a:t>5/6/2013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AA823-4FB3-4804-B6E8-BD27EDCC7F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369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BD118-9B44-4E09-9F25-6B25CA12C96C}" type="datetimeFigureOut">
              <a:rPr lang="en-US" smtClean="0"/>
              <a:t>5/6/2013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AA823-4FB3-4804-B6E8-BD27EDCC7F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913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BD118-9B44-4E09-9F25-6B25CA12C96C}" type="datetimeFigureOut">
              <a:rPr lang="en-US" smtClean="0"/>
              <a:t>5/6/2013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AA823-4FB3-4804-B6E8-BD27EDCC7F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9761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5BD118-9B44-4E09-9F25-6B25CA12C96C}" type="datetimeFigureOut">
              <a:rPr lang="en-US" smtClean="0"/>
              <a:t>5/6/2013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CAA823-4FB3-4804-B6E8-BD27EDCC7F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97267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5BD118-9B44-4E09-9F25-6B25CA12C96C}" type="datetimeFigureOut">
              <a:rPr lang="en-US" smtClean="0"/>
              <a:t>5/6/2013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CAA823-4FB3-4804-B6E8-BD27EDCC7F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165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>
                <a:latin typeface="Old English Text MT" pitchFamily="66" charset="0"/>
              </a:rPr>
              <a:t>Dust Devils</a:t>
            </a:r>
            <a:endParaRPr lang="en-US" dirty="0">
              <a:latin typeface="Old English Text MT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5334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r>
              <a:rPr lang="en-US" dirty="0" smtClean="0">
                <a:latin typeface="Old English Text MT" pitchFamily="66" charset="0"/>
              </a:rPr>
              <a:t>Ethan Henderson </a:t>
            </a:r>
            <a:endParaRPr lang="en-US" dirty="0">
              <a:latin typeface="Old English Text MT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80547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>
                <a:latin typeface="Old English Text MT" pitchFamily="66" charset="0"/>
              </a:rPr>
              <a:t>What is a dust devil</a:t>
            </a:r>
            <a:endParaRPr lang="en-US" dirty="0">
              <a:latin typeface="Old English Text MT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l"/>
            <a:r>
              <a:rPr lang="en-US" dirty="0" smtClean="0">
                <a:latin typeface="Old English Text MT" pitchFamily="66" charset="0"/>
              </a:rPr>
              <a:t> 	The dust devil look like a tube with sand in it.</a:t>
            </a:r>
          </a:p>
          <a:p>
            <a:pPr algn="l"/>
            <a:endParaRPr lang="en-US" dirty="0" smtClean="0"/>
          </a:p>
          <a:p>
            <a:pPr algn="l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57623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447800"/>
            <a:ext cx="7772400" cy="1470025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>
                <a:latin typeface="Old English Text MT" pitchFamily="66" charset="0"/>
              </a:rPr>
              <a:t>conditions</a:t>
            </a:r>
            <a:endParaRPr lang="en-US" dirty="0">
              <a:latin typeface="Old English Text MT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048000"/>
            <a:ext cx="6553200" cy="16002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 fontScale="92500" lnSpcReduction="10000"/>
          </a:bodyPr>
          <a:lstStyle/>
          <a:p>
            <a:pPr algn="l"/>
            <a:r>
              <a:rPr lang="en-US" dirty="0" smtClean="0">
                <a:latin typeface="Old English Text MT" pitchFamily="66" charset="0"/>
              </a:rPr>
              <a:t>	The dust devil speed is  45 mph. </a:t>
            </a:r>
            <a:endParaRPr lang="en-US" dirty="0">
              <a:latin typeface="Old English Text MT" pitchFamily="66" charset="0"/>
            </a:endParaRPr>
          </a:p>
          <a:p>
            <a:pPr algn="l"/>
            <a:r>
              <a:rPr lang="en-US" dirty="0" smtClean="0">
                <a:latin typeface="Old English Text MT" pitchFamily="66" charset="0"/>
              </a:rPr>
              <a:t> 	The dust devil last 5- </a:t>
            </a:r>
          </a:p>
          <a:p>
            <a:pPr algn="l"/>
            <a:r>
              <a:rPr lang="en-US" dirty="0" smtClean="0">
                <a:latin typeface="Old English Text MT" pitchFamily="66" charset="0"/>
              </a:rPr>
              <a:t>10 minutes.</a:t>
            </a:r>
          </a:p>
        </p:txBody>
      </p:sp>
    </p:spTree>
    <p:extLst>
      <p:ext uri="{BB962C8B-B14F-4D97-AF65-F5344CB8AC3E}">
        <p14:creationId xmlns:p14="http://schemas.microsoft.com/office/powerpoint/2010/main" val="1898974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>
                <a:latin typeface="Old English Text MT" pitchFamily="66" charset="0"/>
              </a:rPr>
              <a:t>When does it happen</a:t>
            </a:r>
            <a:endParaRPr lang="en-US" dirty="0">
              <a:latin typeface="Old English Text MT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600201"/>
            <a:ext cx="8153400" cy="6858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>
                <a:latin typeface="Old English Text MT" pitchFamily="66" charset="0"/>
              </a:rPr>
              <a:t>The dust devil happens  every 5-10 years.</a:t>
            </a:r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0"/>
            <a:ext cx="41910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01698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dirty="0" smtClean="0">
                <a:latin typeface="Old English Text MT" pitchFamily="66" charset="0"/>
              </a:rPr>
              <a:t>Damage</a:t>
            </a:r>
            <a:endParaRPr lang="en-US" dirty="0">
              <a:latin typeface="Old English Text MT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>
                <a:latin typeface="Old English Text MT" pitchFamily="66" charset="0"/>
              </a:rPr>
              <a:t>It does barley damage to cars and house. </a:t>
            </a:r>
            <a:endParaRPr lang="en-US" dirty="0">
              <a:latin typeface="Old English Text MT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03045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>
                <a:latin typeface="Old English Text MT" pitchFamily="66" charset="0"/>
              </a:rPr>
              <a:t>DUST DELILS</a:t>
            </a:r>
            <a:endParaRPr lang="en-US" dirty="0">
              <a:latin typeface="Old English Text MT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4525963"/>
          </a:xfrm>
          <a:ln>
            <a:solidFill>
              <a:srgbClr val="EAEAEA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>
                <a:latin typeface="Old English Text MT" pitchFamily="66" charset="0"/>
              </a:rPr>
              <a:t>If you wont to no abo</a:t>
            </a:r>
            <a:endParaRPr lang="en-US" dirty="0">
              <a:latin typeface="Old English Text MT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25687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>
              <a:latin typeface="Old English Text MT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48844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42</Words>
  <Application>Microsoft Office PowerPoint</Application>
  <PresentationFormat>On-screen Show (4:3)</PresentationFormat>
  <Paragraphs>15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Dust Devils</vt:lpstr>
      <vt:lpstr>What is a dust devil</vt:lpstr>
      <vt:lpstr>conditions</vt:lpstr>
      <vt:lpstr>When does it happen</vt:lpstr>
      <vt:lpstr>Damage</vt:lpstr>
      <vt:lpstr>DUST DELILS</vt:lpstr>
      <vt:lpstr>PowerPoint Presentation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Dust Devils</dc:title>
  <dc:creator>Haywood County Schools</dc:creator>
  <cp:lastModifiedBy>Haywood County Schools</cp:lastModifiedBy>
  <cp:revision>8</cp:revision>
  <dcterms:created xsi:type="dcterms:W3CDTF">2013-05-02T15:02:39Z</dcterms:created>
  <dcterms:modified xsi:type="dcterms:W3CDTF">2013-05-06T12:28:47Z</dcterms:modified>
</cp:coreProperties>
</file>